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78" r:id="rId7"/>
    <p:sldId id="263" r:id="rId8"/>
    <p:sldId id="266" r:id="rId9"/>
    <p:sldId id="265" r:id="rId10"/>
    <p:sldId id="268" r:id="rId11"/>
    <p:sldId id="269" r:id="rId12"/>
    <p:sldId id="271" r:id="rId13"/>
    <p:sldId id="272" r:id="rId14"/>
    <p:sldId id="273" r:id="rId15"/>
    <p:sldId id="270" r:id="rId16"/>
    <p:sldId id="274" r:id="rId17"/>
    <p:sldId id="276" r:id="rId18"/>
    <p:sldId id="275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90D14F-CD4A-44E2-B772-ED97AB71686D}" type="datetimeFigureOut">
              <a:rPr lang="ru-RU" smtClean="0"/>
              <a:t>03.12.2015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55C571-3C98-42D2-BEF7-CC44BA6B41B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Роль комп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ютерних технологій у вихованні дітей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504" y="5910371"/>
            <a:ext cx="7416825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ворон?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синичок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усього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склад числа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чотири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синиц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1812111" cy="181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АЗА КАРТИНКИ\11111111111111111111 картинки\вор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48" y="764704"/>
            <a:ext cx="2340260" cy="252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синиц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18" y="3488271"/>
            <a:ext cx="1812111" cy="181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БАЗА КАРТИНКИ\11111111111111111111 картинки\синиц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91" y="3237370"/>
            <a:ext cx="1812111" cy="181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53392" y="6143644"/>
            <a:ext cx="6438622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Розташуйте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кубики </a:t>
            </a:r>
            <a:r>
              <a:rPr lang="ru-RU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заданій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послідовності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838488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96"/>
          <a:stretch/>
        </p:blipFill>
        <p:spPr bwMode="auto">
          <a:xfrm>
            <a:off x="6321789" y="4730097"/>
            <a:ext cx="669991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59" r="25000"/>
          <a:stretch/>
        </p:blipFill>
        <p:spPr bwMode="auto">
          <a:xfrm>
            <a:off x="4847509" y="4752509"/>
            <a:ext cx="699436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509"/>
          <a:stretch/>
        </p:blipFill>
        <p:spPr bwMode="auto">
          <a:xfrm>
            <a:off x="7073564" y="4710857"/>
            <a:ext cx="666788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60" r="51344"/>
          <a:stretch/>
        </p:blipFill>
        <p:spPr bwMode="auto">
          <a:xfrm>
            <a:off x="1835696" y="4822551"/>
            <a:ext cx="695326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32" r="50772"/>
          <a:stretch/>
        </p:blipFill>
        <p:spPr bwMode="auto">
          <a:xfrm>
            <a:off x="2554835" y="4797152"/>
            <a:ext cx="695326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БАЗА КАРТИНКИ\11111111111111111111 картинки\35431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r="25504"/>
          <a:stretch/>
        </p:blipFill>
        <p:spPr bwMode="auto">
          <a:xfrm>
            <a:off x="4139952" y="4752510"/>
            <a:ext cx="695325" cy="59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99303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6667 -0.4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34791 -0.411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2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0139 -0.4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18368 -0.4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14931 -0.4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20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2865 -0.39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183880" cy="1051560"/>
          </a:xfrm>
        </p:spPr>
        <p:txBody>
          <a:bodyPr>
            <a:noAutofit/>
          </a:bodyPr>
          <a:lstStyle/>
          <a:p>
            <a:r>
              <a:rPr lang="uk-UA" sz="5400" dirty="0" smtClean="0"/>
              <a:t>Також різноманітні завдання з ознайомлення з оточуючим</a:t>
            </a:r>
            <a:endParaRPr lang="ru-RU" sz="5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Квітка 12" descr="C:\Users\Дмитрий\Desktop\какт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829971"/>
            <a:ext cx="776397" cy="1664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Квітка 9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69" y="3310544"/>
            <a:ext cx="1361292" cy="224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Квітка 7" descr="C:\Users\Дмитрий\Desktop\фукс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8" y="3709950"/>
            <a:ext cx="1140626" cy="175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Квітка 10" descr="C:\Users\Дмитрий\Desktop\Untitled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0" y="3413216"/>
            <a:ext cx="1008113" cy="207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Квітка 11" descr="C:\Users\Дмитрий\Desktop\Untitled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3707"/>
            <a:ext cx="1243543" cy="1325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Квітка 8" descr="C:\Users\Дмитрий\Desktop\Untitled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40263"/>
            <a:ext cx="1426663" cy="1154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Квітка 5" descr="C:\Users\Дмитрий\Desktop\какт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13" y="753436"/>
            <a:ext cx="776397" cy="1664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Квітка 2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64" y="224584"/>
            <a:ext cx="1361292" cy="224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Квітка 6" descr="C:\Users\Дмитрий\Desktop\фукс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97" y="706320"/>
            <a:ext cx="1140626" cy="175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Квітка 1" descr="C:\Users\Дмитрий\Desktop\Untitled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6" y="389245"/>
            <a:ext cx="1008113" cy="207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Квітка 3" descr="C:\Users\Дмитрий\Desktop\Untitled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61" y="1140077"/>
            <a:ext cx="1243543" cy="1325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вітка 4" descr="C:\Users\Дмитрий\Desktop\Untitled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25" y="1263728"/>
            <a:ext cx="1426663" cy="1154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3430" y="5877272"/>
            <a:ext cx="7453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знайомі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З’єднайте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однакові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7282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6302 0.4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23663 0.48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9358 0.478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2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3132 0.47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18038 0.49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82066 0.4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42" y="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митрий\Desktop\fox-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" y="563893"/>
            <a:ext cx="4289130" cy="428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144197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3893"/>
            <a:ext cx="4289130" cy="428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157192"/>
            <a:ext cx="740469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лягають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змінюють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забарвлення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хутра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роблять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запасів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зиму?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9402723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 Стимулювання </a:t>
            </a:r>
            <a:r>
              <a:rPr lang="uk-UA" dirty="0" smtClean="0"/>
              <a:t>самостійної творчої діяльності та підвищення мотивації навчання, пошук інформації, якої бракує, зіставлення, узагальнення, систематизація отриманих знань.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980728"/>
            <a:ext cx="5076056" cy="148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Діти виконують вправи на логіку, при цьому малюючи</a:t>
            </a:r>
            <a:endParaRPr lang="ru-RU" dirty="0"/>
          </a:p>
        </p:txBody>
      </p:sp>
      <p:pic>
        <p:nvPicPr>
          <p:cNvPr id="3075" name="Picture 3" descr="C:\Documents and Settings\Admin\Рабочий стол\Фото у комп.класі\144921899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80831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Наші діти живуть у сучасному світі</a:t>
            </a:r>
            <a:endParaRPr lang="ru-RU" sz="6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Photoshop\GoldenAutumn\GoldenAu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ребенок и конструктор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25"/>
          <a:stretch/>
        </p:blipFill>
        <p:spPr bwMode="auto">
          <a:xfrm>
            <a:off x="3131840" y="2492896"/>
            <a:ext cx="5832648" cy="417646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Объект 5" descr="H:\0_6beb_bcd7fa62_XL.jpeg"/>
          <p:cNvPicPr>
            <a:picLocks noGrp="1"/>
          </p:cNvPicPr>
          <p:nvPr>
            <p:ph idx="1"/>
          </p:nvPr>
        </p:nvPicPr>
        <p:blipFill>
          <a:blip r:embed="rId4" cstate="print"/>
          <a:srcRect l="14435" t="20377" r="27022" b="30000"/>
          <a:stretch>
            <a:fillRect/>
          </a:stretch>
        </p:blipFill>
        <p:spPr>
          <a:xfrm>
            <a:off x="250825" y="260350"/>
            <a:ext cx="5400675" cy="381635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183880" cy="1051560"/>
          </a:xfrm>
        </p:spPr>
        <p:txBody>
          <a:bodyPr>
            <a:noAutofit/>
          </a:bodyPr>
          <a:lstStyle/>
          <a:p>
            <a:r>
              <a:rPr lang="uk-UA" sz="6000" dirty="0" smtClean="0"/>
              <a:t>І комп</a:t>
            </a:r>
            <a:r>
              <a:rPr lang="en-US" sz="6000" dirty="0" smtClean="0"/>
              <a:t>’</a:t>
            </a:r>
            <a:r>
              <a:rPr lang="uk-UA" sz="6000" dirty="0" smtClean="0"/>
              <a:t>ютерні технології є їх невід</a:t>
            </a:r>
            <a:r>
              <a:rPr lang="en-US" sz="6000" dirty="0" smtClean="0"/>
              <a:t>’</a:t>
            </a:r>
            <a:r>
              <a:rPr lang="uk-UA" sz="6000" dirty="0" smtClean="0"/>
              <a:t>ємною частиною</a:t>
            </a:r>
            <a:endParaRPr lang="ru-RU" sz="6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Verdana" pitchFamily="34" charset="0"/>
              </a:rPr>
              <a:t>Роль</a:t>
            </a:r>
            <a:r>
              <a:rPr lang="uk-UA" dirty="0" smtClean="0"/>
              <a:t> </a:t>
            </a:r>
            <a:r>
              <a:rPr lang="uk-UA" dirty="0" smtClean="0">
                <a:latin typeface="Verdana" pitchFamily="34" charset="0"/>
              </a:rPr>
              <a:t>комп'ютерних технологій</a:t>
            </a:r>
            <a:br>
              <a:rPr lang="uk-UA" dirty="0" smtClean="0">
                <a:latin typeface="Verdana" pitchFamily="34" charset="0"/>
              </a:rPr>
            </a:br>
            <a:r>
              <a:rPr lang="uk-UA" dirty="0" smtClean="0">
                <a:latin typeface="Verdana" pitchFamily="34" charset="0"/>
              </a:rPr>
              <a:t> для компенсації та корекції </a:t>
            </a:r>
            <a:r>
              <a:rPr lang="uk-UA" dirty="0" smtClean="0">
                <a:latin typeface="Verdana" pitchFamily="34" charset="0"/>
              </a:rPr>
              <a:t>розвитку </a:t>
            </a:r>
            <a:r>
              <a:rPr lang="uk-UA" dirty="0" smtClean="0">
                <a:latin typeface="Verdana" pitchFamily="34" charset="0"/>
              </a:rPr>
              <a:t/>
            </a:r>
            <a:br>
              <a:rPr lang="uk-UA" dirty="0" smtClean="0">
                <a:latin typeface="Verdana" pitchFamily="34" charset="0"/>
              </a:rPr>
            </a:br>
            <a:r>
              <a:rPr lang="uk-UA" dirty="0" smtClean="0">
                <a:latin typeface="Verdana" pitchFamily="34" charset="0"/>
              </a:rPr>
              <a:t>дітей з </a:t>
            </a:r>
            <a:r>
              <a:rPr lang="uk-UA" dirty="0" smtClean="0">
                <a:latin typeface="Verdana" pitchFamily="34" charset="0"/>
              </a:rPr>
              <a:t>вадами </a:t>
            </a:r>
            <a:r>
              <a:rPr lang="uk-UA" dirty="0" smtClean="0">
                <a:latin typeface="Verdana" pitchFamily="34" charset="0"/>
              </a:rPr>
              <a:t>слуху</a:t>
            </a:r>
            <a:r>
              <a:rPr lang="uk-UA" sz="6000" dirty="0" smtClean="0">
                <a:latin typeface="Verdana" pitchFamily="34" charset="0"/>
              </a:rPr>
              <a:t/>
            </a:r>
            <a:br>
              <a:rPr lang="uk-UA" sz="6000" dirty="0" smtClean="0">
                <a:latin typeface="Verdana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Тому наше основне завдання – це успішна соціалізація дитини у навколишньому світі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Дякуємо за увагу</a:t>
            </a:r>
            <a:endParaRPr lang="ru-RU" sz="9600" dirty="0"/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1. Підвищення </a:t>
            </a:r>
            <a:r>
              <a:rPr lang="uk-UA" dirty="0" smtClean="0"/>
              <a:t>якості знань учнів, розвиток понятійного мислення. Комп'ютерні технології дозволяють показати окремі фази розвитку явища, виділити в складному понятті ті чи інші елементи, розкрити їх діалектичні зв'язки та закономірності.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Збільшення </a:t>
            </a:r>
            <a:r>
              <a:rPr lang="uk-UA" dirty="0" smtClean="0"/>
              <a:t>насиченості змісту </a:t>
            </a:r>
            <a:r>
              <a:rPr lang="uk-UA" dirty="0" smtClean="0"/>
              <a:t>заняття, </a:t>
            </a:r>
            <a:r>
              <a:rPr lang="uk-UA" dirty="0" smtClean="0"/>
              <a:t>раціональне використання навчального часу, підвищення продуктивності праці вчителя та учнів. Діти мають можливість роботи в індивідуальному режимі.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виконують завдання на логіку</a:t>
            </a:r>
            <a:endParaRPr lang="ru-RU" dirty="0"/>
          </a:p>
        </p:txBody>
      </p:sp>
      <p:pic>
        <p:nvPicPr>
          <p:cNvPr id="1027" name="Picture 3" descr="C:\Documents and Settings\Admin\Рабочий стол\Фото у комп.класі\IMG_20160315_125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65" y="530225"/>
            <a:ext cx="6979708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у комп.класі\IMG_20160315_12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04664"/>
            <a:ext cx="8640959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Вчаться малювати за допомогою миші</a:t>
            </a:r>
            <a:endParaRPr lang="ru-RU" dirty="0"/>
          </a:p>
        </p:txBody>
      </p:sp>
      <p:pic>
        <p:nvPicPr>
          <p:cNvPr id="2050" name="Picture 2" descr="C:\Documents and Settings\Admin\Рабочий стол\Фото у комп.класі\IMG_20160315_125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65" y="530225"/>
            <a:ext cx="6979708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Діти виконують завдання з математики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708" y="600236"/>
            <a:ext cx="2194780" cy="16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309320"/>
            <a:ext cx="513345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яблука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груші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зразком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653" y="2702961"/>
            <a:ext cx="956097" cy="7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4867210" y="625419"/>
            <a:ext cx="1800200" cy="1672647"/>
          </a:xfrm>
          <a:prstGeom prst="flowChartConnector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735" y="1054596"/>
            <a:ext cx="729134" cy="10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978082"/>
            <a:ext cx="2110295" cy="157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4982406" y="3978082"/>
            <a:ext cx="1800200" cy="1672647"/>
          </a:xfrm>
          <a:prstGeom prst="flowChartConnector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050" name="груша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525" y="2625591"/>
            <a:ext cx="1011573" cy="83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груша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289" y="2575002"/>
            <a:ext cx="752230" cy="10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428" y="1091172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696" y="600236"/>
            <a:ext cx="2194780" cy="16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519" y="1054595"/>
            <a:ext cx="729134" cy="10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5419"/>
            <a:ext cx="18589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3" y="1054596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587" y="2453200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696" y="3978082"/>
            <a:ext cx="21097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8526"/>
            <a:ext cx="1852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22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9537E-7 L -0.16336 0.2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27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2895E-6 L 0.07934 0.2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28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017E-7 L -0.33629 0.262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3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0259E-6 L 0.24271 0.27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138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235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Роль комп’ютерних технологій у вихованні дітей</vt:lpstr>
      <vt:lpstr>Роль комп'ютерних технологій  для компенсації та корекції розвитку  дітей з вадами слуху </vt:lpstr>
      <vt:lpstr>1. Підвищення якості знань учнів, розвиток понятійного мислення. Комп'ютерні технології дозволяють показати окремі фази розвитку явища, виділити в складному понятті ті чи інші елементи, розкрити їх діалектичні зв'язки та закономірності.</vt:lpstr>
      <vt:lpstr>2. Збільшення насиченості змісту заняття, раціональне використання навчального часу, підвищення продуктивності праці вчителя та учнів. Діти мають можливість роботи в індивідуальному режимі.</vt:lpstr>
      <vt:lpstr>Діти виконують завдання на логіку</vt:lpstr>
      <vt:lpstr>Слайд 6</vt:lpstr>
      <vt:lpstr>Вчаться малювати за допомогою миші</vt:lpstr>
      <vt:lpstr>Діти виконують завдання з математики</vt:lpstr>
      <vt:lpstr>Слайд 9</vt:lpstr>
      <vt:lpstr>Слайд 10</vt:lpstr>
      <vt:lpstr>Слайд 11</vt:lpstr>
      <vt:lpstr>Також різноманітні завдання з ознайомлення з оточуючим</vt:lpstr>
      <vt:lpstr>Слайд 13</vt:lpstr>
      <vt:lpstr>Слайд 14</vt:lpstr>
      <vt:lpstr>3. Стимулювання самостійної творчої діяльності та підвищення мотивації навчання, пошук інформації, якої бракує, зіставлення, узагальнення, систематизація отриманих знань.</vt:lpstr>
      <vt:lpstr>Діти виконують вправи на логіку, при цьому малюючи</vt:lpstr>
      <vt:lpstr>Наші діти живуть у сучасному світі</vt:lpstr>
      <vt:lpstr>Слайд 18</vt:lpstr>
      <vt:lpstr>І комп’ютерні технології є їх невід’ємною частиною</vt:lpstr>
      <vt:lpstr>Тому наше основне завдання – це успішна соціалізація дитини у навколишньому світі</vt:lpstr>
      <vt:lpstr>Дякуємо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комп’ютерних технологій у вихованні дітей</dc:title>
  <dc:creator>Admin</dc:creator>
  <cp:lastModifiedBy>Admin</cp:lastModifiedBy>
  <cp:revision>6</cp:revision>
  <dcterms:created xsi:type="dcterms:W3CDTF">2015-12-03T00:20:42Z</dcterms:created>
  <dcterms:modified xsi:type="dcterms:W3CDTF">2015-12-03T01:17:09Z</dcterms:modified>
</cp:coreProperties>
</file>